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>
        <p:scale>
          <a:sx n="51" d="100"/>
          <a:sy n="51" d="100"/>
        </p:scale>
        <p:origin x="-183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020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88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047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175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770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699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586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3724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277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924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0E3E-5A25-4D1B-8DFF-4A4BDB39C935}" type="datetimeFigureOut">
              <a:rPr lang="ar-EG" smtClean="0"/>
              <a:t>02/07/1439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44D8-1563-40DF-A771-69BCA8F8103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87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12918" r="9050"/>
          <a:stretch/>
        </p:blipFill>
        <p:spPr bwMode="auto">
          <a:xfrm>
            <a:off x="539552" y="620688"/>
            <a:ext cx="792088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9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6187"/>
            <a:ext cx="7632848" cy="59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450"/>
            <a:ext cx="7848872" cy="59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1764"/>
            <a:ext cx="7848872" cy="589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0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80944" cy="58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51365" cy="58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7690531" cy="57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7968885" cy="55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3" y="692696"/>
            <a:ext cx="7909691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4" y="515059"/>
            <a:ext cx="7777429" cy="59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8025" r="7181" b="4244"/>
          <a:stretch/>
        </p:blipFill>
        <p:spPr bwMode="auto">
          <a:xfrm>
            <a:off x="616985" y="534998"/>
            <a:ext cx="7910030" cy="57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31057"/>
            <a:ext cx="8136904" cy="61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7717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1" y="497951"/>
            <a:ext cx="7844011" cy="60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9" y="620688"/>
            <a:ext cx="7689029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6205"/>
            <a:ext cx="7272808" cy="57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7" y="624668"/>
            <a:ext cx="7776864" cy="57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5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0" y="466590"/>
            <a:ext cx="8003670" cy="59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3" cy="5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4" y="752845"/>
            <a:ext cx="7864258" cy="54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7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679"/>
            <a:ext cx="7704856" cy="5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7524" y="692696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8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8487"/>
            <a:ext cx="7848872" cy="57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5" y="836712"/>
            <a:ext cx="773437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0" y="476672"/>
            <a:ext cx="807795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0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3511"/>
            <a:ext cx="7416823" cy="570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36392"/>
            <a:ext cx="7848872" cy="59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9" y="620688"/>
            <a:ext cx="7303953" cy="57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6" y="682099"/>
            <a:ext cx="7718168" cy="555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2754"/>
            <a:ext cx="7632848" cy="596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60010"/>
            <a:ext cx="7848872" cy="59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7"/>
            <a:ext cx="7560839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9"/>
          <a:stretch/>
        </p:blipFill>
        <p:spPr bwMode="auto">
          <a:xfrm>
            <a:off x="683568" y="764704"/>
            <a:ext cx="778848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4756" cy="55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7"/>
            <a:ext cx="7557542" cy="542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679"/>
            <a:ext cx="7560840" cy="606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2860"/>
            <a:ext cx="7776863" cy="55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735054"/>
            <a:ext cx="7794866" cy="55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2512"/>
            <a:ext cx="7920880" cy="563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4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8" y="597842"/>
            <a:ext cx="7989652" cy="571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653"/>
            <a:ext cx="7920879" cy="59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4" y="445408"/>
            <a:ext cx="8066842" cy="58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1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59796"/>
            <a:ext cx="7560840" cy="57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28921" cy="575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62042"/>
            <a:ext cx="7632848" cy="56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9675"/>
            <a:ext cx="7560840" cy="56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6" y="625359"/>
            <a:ext cx="7883206" cy="568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1" y="740347"/>
            <a:ext cx="7966890" cy="544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r="6357" b="7551"/>
          <a:stretch/>
        </p:blipFill>
        <p:spPr bwMode="auto">
          <a:xfrm>
            <a:off x="395536" y="456130"/>
            <a:ext cx="8352928" cy="585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8" y="424248"/>
            <a:ext cx="7704856" cy="600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6" y="906489"/>
            <a:ext cx="71938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79192" cy="594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93155" cy="583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575"/>
            <a:ext cx="8136904" cy="63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8064895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On-screen Show (4:3)</PresentationFormat>
  <Paragraphs>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tasneem</dc:creator>
  <cp:lastModifiedBy>tasneem</cp:lastModifiedBy>
  <cp:revision>10</cp:revision>
  <dcterms:created xsi:type="dcterms:W3CDTF">2018-03-14T02:15:40Z</dcterms:created>
  <dcterms:modified xsi:type="dcterms:W3CDTF">2018-03-18T17:46:31Z</dcterms:modified>
</cp:coreProperties>
</file>